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14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452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74" y="1237197"/>
            <a:ext cx="4528503" cy="2631887"/>
          </a:xfrm>
        </p:spPr>
        <p:txBody>
          <a:bodyPr anchor="b"/>
          <a:lstStyle>
            <a:lvl1pPr algn="ctr">
              <a:defRPr sz="34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5956" y="3970580"/>
            <a:ext cx="3995738" cy="1825171"/>
          </a:xfrm>
        </p:spPr>
        <p:txBody>
          <a:bodyPr/>
          <a:lstStyle>
            <a:lvl1pPr marL="0" indent="0" algn="ctr">
              <a:buNone/>
              <a:defRPr sz="1398"/>
            </a:lvl1pPr>
            <a:lvl2pPr marL="266365" indent="0" algn="ctr">
              <a:buNone/>
              <a:defRPr sz="1165"/>
            </a:lvl2pPr>
            <a:lvl3pPr marL="532729" indent="0" algn="ctr">
              <a:buNone/>
              <a:defRPr sz="1049"/>
            </a:lvl3pPr>
            <a:lvl4pPr marL="799094" indent="0" algn="ctr">
              <a:buNone/>
              <a:defRPr sz="932"/>
            </a:lvl4pPr>
            <a:lvl5pPr marL="1065459" indent="0" algn="ctr">
              <a:buNone/>
              <a:defRPr sz="932"/>
            </a:lvl5pPr>
            <a:lvl6pPr marL="1331824" indent="0" algn="ctr">
              <a:buNone/>
              <a:defRPr sz="932"/>
            </a:lvl6pPr>
            <a:lvl7pPr marL="1598188" indent="0" algn="ctr">
              <a:buNone/>
              <a:defRPr sz="932"/>
            </a:lvl7pPr>
            <a:lvl8pPr marL="1864553" indent="0" algn="ctr">
              <a:buNone/>
              <a:defRPr sz="932"/>
            </a:lvl8pPr>
            <a:lvl9pPr marL="2130918" indent="0" algn="ctr">
              <a:buNone/>
              <a:defRPr sz="932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6392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2451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2483"/>
            <a:ext cx="1148775" cy="640647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2483"/>
            <a:ext cx="3379728" cy="64064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8217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593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01" y="1884671"/>
            <a:ext cx="4595098" cy="3144614"/>
          </a:xfrm>
        </p:spPr>
        <p:txBody>
          <a:bodyPr anchor="b"/>
          <a:lstStyle>
            <a:lvl1pPr>
              <a:defRPr sz="34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501" y="5059035"/>
            <a:ext cx="4595098" cy="1653678"/>
          </a:xfrm>
        </p:spPr>
        <p:txBody>
          <a:bodyPr/>
          <a:lstStyle>
            <a:lvl1pPr marL="0" indent="0">
              <a:buNone/>
              <a:defRPr sz="1398">
                <a:solidFill>
                  <a:schemeClr val="tx1">
                    <a:tint val="82000"/>
                  </a:schemeClr>
                </a:solidFill>
              </a:defRPr>
            </a:lvl1pPr>
            <a:lvl2pPr marL="266365" indent="0">
              <a:buNone/>
              <a:defRPr sz="1165">
                <a:solidFill>
                  <a:schemeClr val="tx1">
                    <a:tint val="82000"/>
                  </a:schemeClr>
                </a:solidFill>
              </a:defRPr>
            </a:lvl2pPr>
            <a:lvl3pPr marL="532729" indent="0">
              <a:buNone/>
              <a:defRPr sz="1049">
                <a:solidFill>
                  <a:schemeClr val="tx1">
                    <a:tint val="82000"/>
                  </a:schemeClr>
                </a:solidFill>
              </a:defRPr>
            </a:lvl3pPr>
            <a:lvl4pPr marL="79909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4pPr>
            <a:lvl5pPr marL="1065459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5pPr>
            <a:lvl6pPr marL="133182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6pPr>
            <a:lvl7pPr marL="159818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7pPr>
            <a:lvl8pPr marL="1864553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8pPr>
            <a:lvl9pPr marL="213091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1381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276" y="2012414"/>
            <a:ext cx="2264251" cy="479654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23" y="2012414"/>
            <a:ext cx="2264251" cy="479654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881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402484"/>
            <a:ext cx="4595098" cy="146118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71" y="1853171"/>
            <a:ext cx="22538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971" y="2761381"/>
            <a:ext cx="2253845" cy="40615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123" y="1853171"/>
            <a:ext cx="22649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123" y="2761381"/>
            <a:ext cx="2264945" cy="40615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7000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16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7235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4945" y="1088455"/>
            <a:ext cx="2697123" cy="5372269"/>
          </a:xfrm>
        </p:spPr>
        <p:txBody>
          <a:bodyPr/>
          <a:lstStyle>
            <a:lvl1pPr>
              <a:defRPr sz="1864"/>
            </a:lvl1pPr>
            <a:lvl2pPr>
              <a:defRPr sz="1631"/>
            </a:lvl2pPr>
            <a:lvl3pPr>
              <a:defRPr sz="1398"/>
            </a:lvl3pPr>
            <a:lvl4pPr>
              <a:defRPr sz="1165"/>
            </a:lvl4pPr>
            <a:lvl5pPr>
              <a:defRPr sz="1165"/>
            </a:lvl5pPr>
            <a:lvl6pPr>
              <a:defRPr sz="1165"/>
            </a:lvl6pPr>
            <a:lvl7pPr>
              <a:defRPr sz="1165"/>
            </a:lvl7pPr>
            <a:lvl8pPr>
              <a:defRPr sz="1165"/>
            </a:lvl8pPr>
            <a:lvl9pPr>
              <a:defRPr sz="116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754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88455"/>
            <a:ext cx="2697123" cy="5372269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5569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4232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B53105B7-5D16-3931-356E-A77158F2DC66}"/>
              </a:ext>
            </a:extLst>
          </p:cNvPr>
          <p:cNvSpPr txBox="1"/>
          <p:nvPr/>
        </p:nvSpPr>
        <p:spPr>
          <a:xfrm>
            <a:off x="406193" y="1807859"/>
            <a:ext cx="451526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Lorem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ipsum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dolor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amet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consectetur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adipiscing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justo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feugiat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sed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rhoncus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ligula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ridiculus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felis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vehicula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risus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sagittis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fermentum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eleifend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iaculis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accumsan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tortor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nec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dapibus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pPr algn="just"/>
            <a:endParaRPr lang="es-ES" sz="12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algn="just"/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Platea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parturient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enim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augue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primis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nostra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vel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sagittis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tellus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accumsan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mauris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imperdiet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ullamcorper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volutpat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maecenas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habitasse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euismod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integer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quis,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condimentum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magnis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commodo lacinia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purus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dapibus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tincidunt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congue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Cum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rhoncus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cubilia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congue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conubia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magna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potenti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suscipit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torquent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iaculis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pharetra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blandit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id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mollis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aliquam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aliquet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senectus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condimentum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imperdiet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sociosqu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morbi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quis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massa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cras nunc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arcu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</a:t>
            </a:r>
          </a:p>
          <a:p>
            <a:pPr algn="just"/>
            <a:endParaRPr lang="es-ES" sz="12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algn="just"/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Vehicula ante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metus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aliquam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class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sem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bibendum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blandit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ut,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pharetra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imperdiet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vulputate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torquent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facilisis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dictumst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primis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aptent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suspendisse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suscipit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penatibus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natoque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netus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orci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egestas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Semper 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dignissim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sociosqu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ornare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curabitur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phasellus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fames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gravida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ut,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scelerisque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lacinia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vel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enim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sagittis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auctor nunc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hac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ante.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Dictum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porttitor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mollis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cum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feugiat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tempor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tempus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netus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ante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arcu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parturient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mus auctor, et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interdum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condimentum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eu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tincidunt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nascetur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suspendisse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leo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ridiculus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</a:t>
            </a:r>
          </a:p>
          <a:p>
            <a:pPr algn="just"/>
            <a:endParaRPr lang="es-ES" sz="12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algn="just"/>
            <a:endParaRPr lang="es-ES" sz="12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algn="just"/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Lugar, fecha</a:t>
            </a:r>
          </a:p>
        </p:txBody>
      </p:sp>
    </p:spTree>
    <p:extLst>
      <p:ext uri="{BB962C8B-B14F-4D97-AF65-F5344CB8AC3E}">
        <p14:creationId xmlns:p14="http://schemas.microsoft.com/office/powerpoint/2010/main" val="1567395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174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Franklin Gothic Book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Office</dc:creator>
  <cp:lastModifiedBy>Office</cp:lastModifiedBy>
  <cp:revision>2</cp:revision>
  <dcterms:created xsi:type="dcterms:W3CDTF">2026-03-23T10:33:16Z</dcterms:created>
  <dcterms:modified xsi:type="dcterms:W3CDTF">2026-03-25T13:29:30Z</dcterms:modified>
</cp:coreProperties>
</file>